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5338-E3E3-85C9-A597-1A1331773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AD083-9B39-D52C-6C44-7A282F60B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7141-F383-F3E1-C5DB-084D25CE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AFE31-49F6-C26C-6942-E8519B01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B0E6B-FBF6-9834-B65A-9A5552F0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6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DA7C-0817-F9F5-DEEA-EAE6BA6C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829E-EEA0-9979-D47D-0E7974A6E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9DE92-59A1-B06D-4994-3034B433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B9A61-0A39-0C6E-FA32-BE7C9C04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5F7BC-DF18-F00C-414E-7ED4BA66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5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10535-BCA6-2879-EDCD-7F47F193B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15F61-833B-8CA9-9CC0-0E6406657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80FC-C4EF-DB43-0C96-8C3CFF43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D97A-9417-DB62-F460-38621A20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382E8-4063-3063-D700-485F4A76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1231-64D2-D786-D76C-E42269E6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2601-D340-F041-B45B-E23E9D2AE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EDBB3-4FA7-F4E5-32DA-967797D7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57D92-1E64-FEF8-3304-48082952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6878E-5F7B-4197-F413-04C9F61B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D2D9-6CE6-E521-A888-66F763C2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DDB38-2A23-91A8-7DB9-0426D29DF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599D-3B51-F9BA-4ACA-2C681AC7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8420-E567-C7D4-C3A8-AF454BDB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E75E-AB91-CE22-6752-ED19688B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6F37-04D4-7524-7505-F5F04986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26A2-77D1-7EEB-C038-904699BA5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65831-98E0-2361-D30D-48F96AD2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C37D3-099F-F719-EF15-512AAD19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FF3E3-E6A5-11EB-741D-1C4BE4D1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A5253-DA32-8091-DC0C-97F612DA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C3D2-68EE-C898-F418-91E6B60C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5B197-D66F-00B0-5921-2A185EB7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AACAD-EB2F-D812-9A0D-DB2DA8378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D3EA8-BA25-4CD2-231B-D24DFBB0B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ACCEE-8B59-B7A9-D9BD-AB65DF6F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FE2EF-D8A1-6CD7-5691-F428C9C9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EE0A0-897C-F00B-6EE6-240CCEBF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850B1-3212-E6CA-60CF-99965E99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8C68-DF93-FE80-2685-52B347E8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EB1A9-73EF-A50B-9FC8-BB0C86DA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B3155-353F-97CC-9D24-B8305CFA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FE4C8-779D-142D-6304-619E3B87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8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95C1D-13B4-5109-3975-99393959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7DC65-0148-15E9-E916-CA85CBA5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30821-E90D-FAB6-C6F2-415B659B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FDE9-5708-2C24-090A-4B01E979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36CC1-3846-912F-AC27-DAC7247A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064B4-09A2-8AFA-A61F-ED19BCD9D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1BF24-4039-CB27-0684-F69C5F22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AABCC-6A10-D1EE-5ED7-5FFA3110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2FF08-6FBA-7C27-51E0-9F5BE47A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4244-570D-7F76-2E59-3DC355C0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4709D-F9F3-F620-8DC0-C675AF3EA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1D2AA-D37C-AF9A-07C1-2682FA58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A589-E88E-7723-5C04-E257E8C2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9AE60-E044-1E52-F87C-430033B6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AC0D-59CE-EB3D-4F3F-E997F124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F5B8C-CC96-0171-5138-D789EE1C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BEC6-36E0-184C-12A6-40E5357DE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6028A-EEDF-1479-3FF0-13AA04A67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406E-9079-41D9-AA1F-AE354DF3AAB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0780-64B7-AF56-59BE-BB2C8CD6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E3626-A5FF-3818-942B-C54F2DA66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9DDBB-6EA1-4C3B-AFB9-8C584178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9345D-F4A0-5ABA-F1C4-2922B283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E48EB7-E26C-C5E3-FB77-61C0A611C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7463" y="977656"/>
          <a:ext cx="8920776" cy="57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326562" imgH="6034757" progId="Acrobat.Document.DC">
                  <p:embed/>
                </p:oleObj>
              </mc:Choice>
              <mc:Fallback>
                <p:oleObj name="Acrobat Document" r:id="rId2" imgW="9326562" imgH="6034757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FE48EB7-E26C-C5E3-FB77-61C0A611C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7463" y="977656"/>
                        <a:ext cx="8920776" cy="57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19D5CB-3444-B920-CA64-66E311D408A2}"/>
              </a:ext>
            </a:extLst>
          </p:cNvPr>
          <p:cNvSpPr txBox="1"/>
          <p:nvPr/>
        </p:nvSpPr>
        <p:spPr>
          <a:xfrm>
            <a:off x="1827395" y="386718"/>
            <a:ext cx="8537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Latest Idea: Continuation of BFRT and Canal Towpath Trail in Lowell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434AD-1A92-8919-A43F-212B67128755}"/>
              </a:ext>
            </a:extLst>
          </p:cNvPr>
          <p:cNvSpPr txBox="1"/>
          <p:nvPr/>
        </p:nvSpPr>
        <p:spPr>
          <a:xfrm>
            <a:off x="1859529" y="2122494"/>
            <a:ext cx="699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latin typeface="Calibri" panose="020F0502020204030204"/>
              </a:rPr>
              <a:t>Roark</a:t>
            </a:r>
            <a:br>
              <a:rPr lang="en-US" sz="1400" dirty="0">
                <a:latin typeface="Calibri" panose="020F0502020204030204"/>
              </a:rPr>
            </a:br>
            <a:r>
              <a:rPr lang="en-US" sz="1400" dirty="0">
                <a:latin typeface="Calibri" panose="020F0502020204030204"/>
              </a:rPr>
              <a:t>Bridge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5D90E-9BF3-FF06-4616-08E45691EA88}"/>
              </a:ext>
            </a:extLst>
          </p:cNvPr>
          <p:cNvSpPr txBox="1"/>
          <p:nvPr/>
        </p:nvSpPr>
        <p:spPr>
          <a:xfrm>
            <a:off x="4478903" y="5618735"/>
            <a:ext cx="9789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latin typeface="Calibri" panose="020F0502020204030204"/>
              </a:rPr>
              <a:t>Swamps,</a:t>
            </a:r>
            <a:br>
              <a:rPr lang="en-US" sz="1400" dirty="0">
                <a:latin typeface="Calibri" panose="020F0502020204030204"/>
              </a:rPr>
            </a:br>
            <a:r>
              <a:rPr lang="en-US" sz="1400" dirty="0">
                <a:latin typeface="Calibri" panose="020F0502020204030204"/>
              </a:rPr>
              <a:t>not lakes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B2E53-D316-436A-FB38-5352CD4BB09F}"/>
              </a:ext>
            </a:extLst>
          </p:cNvPr>
          <p:cNvSpPr txBox="1"/>
          <p:nvPr/>
        </p:nvSpPr>
        <p:spPr>
          <a:xfrm>
            <a:off x="3568112" y="5095516"/>
            <a:ext cx="7562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latin typeface="Calibri" panose="020F0502020204030204"/>
              </a:rPr>
              <a:t>Route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B4C49-B94B-333B-55A1-921388697C81}"/>
              </a:ext>
            </a:extLst>
          </p:cNvPr>
          <p:cNvSpPr txBox="1"/>
          <p:nvPr/>
        </p:nvSpPr>
        <p:spPr>
          <a:xfrm>
            <a:off x="2209264" y="4317063"/>
            <a:ext cx="1121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latin typeface="Calibri" panose="020F0502020204030204"/>
              </a:rPr>
              <a:t>Stedman 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73C07-B8F1-8CF0-15BD-AA89E6E07CB5}"/>
              </a:ext>
            </a:extLst>
          </p:cNvPr>
          <p:cNvSpPr txBox="1"/>
          <p:nvPr/>
        </p:nvSpPr>
        <p:spPr>
          <a:xfrm rot="17826740">
            <a:off x="7546917" y="5772957"/>
            <a:ext cx="7562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latin typeface="Calibri" panose="020F0502020204030204"/>
              </a:rPr>
              <a:t>110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6608B2-EA6D-6328-16AC-A907EEBBE96D}"/>
              </a:ext>
            </a:extLst>
          </p:cNvPr>
          <p:cNvCxnSpPr>
            <a:cxnSpLocks/>
          </p:cNvCxnSpPr>
          <p:nvPr/>
        </p:nvCxnSpPr>
        <p:spPr>
          <a:xfrm flipV="1">
            <a:off x="4324351" y="4966363"/>
            <a:ext cx="981075" cy="258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8BFF9F-E67A-B85B-FD2C-629BB91F8F8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331061" y="3898011"/>
            <a:ext cx="1059965" cy="572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24FC8-212E-8E35-DABD-374669F21E9E}"/>
              </a:ext>
            </a:extLst>
          </p:cNvPr>
          <p:cNvCxnSpPr>
            <a:cxnSpLocks/>
          </p:cNvCxnSpPr>
          <p:nvPr/>
        </p:nvCxnSpPr>
        <p:spPr>
          <a:xfrm flipV="1">
            <a:off x="2354739" y="1646454"/>
            <a:ext cx="1045686" cy="737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D7C291-A899-D315-8CBB-65EF3332E5F7}"/>
              </a:ext>
            </a:extLst>
          </p:cNvPr>
          <p:cNvCxnSpPr>
            <a:cxnSpLocks/>
          </p:cNvCxnSpPr>
          <p:nvPr/>
        </p:nvCxnSpPr>
        <p:spPr>
          <a:xfrm flipV="1">
            <a:off x="5305425" y="4966363"/>
            <a:ext cx="628650" cy="913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C069F9-93B6-B3BA-CA00-E131033FFF67}"/>
              </a:ext>
            </a:extLst>
          </p:cNvPr>
          <p:cNvCxnSpPr>
            <a:cxnSpLocks/>
          </p:cNvCxnSpPr>
          <p:nvPr/>
        </p:nvCxnSpPr>
        <p:spPr>
          <a:xfrm flipV="1">
            <a:off x="5305425" y="5705475"/>
            <a:ext cx="1144344" cy="174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E68BE0D-6129-1C16-45B9-32C4F2E8A18A}"/>
              </a:ext>
            </a:extLst>
          </p:cNvPr>
          <p:cNvSpPr txBox="1"/>
          <p:nvPr/>
        </p:nvSpPr>
        <p:spPr>
          <a:xfrm>
            <a:off x="1859528" y="3668560"/>
            <a:ext cx="11217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latin typeface="Calibri" panose="020F0502020204030204"/>
              </a:rPr>
              <a:t>Mount</a:t>
            </a:r>
            <a:br>
              <a:rPr lang="en-US" sz="1400" dirty="0">
                <a:latin typeface="Calibri" panose="020F0502020204030204"/>
              </a:rPr>
            </a:br>
            <a:r>
              <a:rPr lang="en-US" sz="1400" dirty="0">
                <a:latin typeface="Calibri" panose="020F0502020204030204"/>
              </a:rPr>
              <a:t>Trashmore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C161E8-9A7C-68D1-8DCC-E9FCAA373784}"/>
              </a:ext>
            </a:extLst>
          </p:cNvPr>
          <p:cNvCxnSpPr>
            <a:cxnSpLocks/>
          </p:cNvCxnSpPr>
          <p:nvPr/>
        </p:nvCxnSpPr>
        <p:spPr>
          <a:xfrm flipV="1">
            <a:off x="2354739" y="2179916"/>
            <a:ext cx="2036286" cy="872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EDD7183-F1BE-9752-89AC-CCD3DE3B2986}"/>
              </a:ext>
            </a:extLst>
          </p:cNvPr>
          <p:cNvSpPr txBox="1"/>
          <p:nvPr/>
        </p:nvSpPr>
        <p:spPr>
          <a:xfrm>
            <a:off x="1859528" y="2770996"/>
            <a:ext cx="699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latin typeface="Calibri" panose="020F0502020204030204"/>
              </a:rPr>
              <a:t>Hadley</a:t>
            </a:r>
            <a:br>
              <a:rPr lang="en-US" sz="1400" dirty="0">
                <a:latin typeface="Calibri" panose="020F0502020204030204"/>
              </a:rPr>
            </a:br>
            <a:r>
              <a:rPr lang="en-US" sz="1400" dirty="0">
                <a:latin typeface="Calibri" panose="020F0502020204030204"/>
              </a:rPr>
              <a:t>Park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252836-1DB1-38ED-9529-FF0A05A3A406}"/>
              </a:ext>
            </a:extLst>
          </p:cNvPr>
          <p:cNvCxnSpPr>
            <a:cxnSpLocks/>
          </p:cNvCxnSpPr>
          <p:nvPr/>
        </p:nvCxnSpPr>
        <p:spPr>
          <a:xfrm flipV="1">
            <a:off x="2626211" y="3772728"/>
            <a:ext cx="1320021" cy="134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D1692C6-2D59-B081-059E-385016E3B4DC}"/>
              </a:ext>
            </a:extLst>
          </p:cNvPr>
          <p:cNvSpPr txBox="1"/>
          <p:nvPr/>
        </p:nvSpPr>
        <p:spPr>
          <a:xfrm rot="16392152">
            <a:off x="7988783" y="5136265"/>
            <a:ext cx="9789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latin typeface="Calibri" panose="020F0502020204030204"/>
              </a:rPr>
              <a:t>Connector</a:t>
            </a:r>
          </a:p>
        </p:txBody>
      </p:sp>
    </p:spTree>
    <p:extLst>
      <p:ext uri="{BB962C8B-B14F-4D97-AF65-F5344CB8AC3E}">
        <p14:creationId xmlns:p14="http://schemas.microsoft.com/office/powerpoint/2010/main" val="49476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Chandler</dc:creator>
  <cp:lastModifiedBy>Douglas Chandler</cp:lastModifiedBy>
  <cp:revision>1</cp:revision>
  <cp:lastPrinted>2023-10-29T16:25:13Z</cp:lastPrinted>
  <dcterms:created xsi:type="dcterms:W3CDTF">2023-10-29T16:22:42Z</dcterms:created>
  <dcterms:modified xsi:type="dcterms:W3CDTF">2023-10-29T16:25:18Z</dcterms:modified>
</cp:coreProperties>
</file>